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451" r:id="rId7"/>
    <p:sldId id="259" r:id="rId8"/>
    <p:sldId id="2457" r:id="rId9"/>
    <p:sldId id="2454" r:id="rId10"/>
    <p:sldId id="2453" r:id="rId11"/>
    <p:sldId id="2456" r:id="rId12"/>
    <p:sldId id="2436" r:id="rId1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C8D905-AD25-4EA9-9BA7-CDFBE2B6064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2021/3/17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E93C0F-2CD9-4A6C-84A8-9380826C2B1F}" type="datetime1">
              <a:rPr lang="zh-TW" altLang="en-US" noProof="0" smtClean="0"/>
              <a:t>2021/3/17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28B34ED-4CDD-41C9-90F7-D768D5559A6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018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95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8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906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05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pc="300" noProof="0"/>
              <a:t>年度檢閱​​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4000" spc="300" noProof="0"/>
              <a:t>按一下以編輯母片標題樣式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1" name="文字版面配置區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3" name="文字版面配置區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線上影像預留位置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5" name="線上影像預留位置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6" name="線上影像預留位置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標題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此處為投影片標題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9" name="投影片編號預留位置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圖片版面配置區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圖片版面配置區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19" name="圖片版面配置區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1" name="內容版面配置區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4" name="內容版面配置區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20" name="投影片編號預留位置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28" name="文字預留位置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預留位置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0" name="文字預留位置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1" name="投影片編號預留位置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 descr="抽象影像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7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協同產品產品設計實習</a:t>
            </a:r>
            <a:endParaRPr lang="en-US" altLang="zh-TW" sz="7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Stage1–bg19</a:t>
            </a:r>
          </a:p>
          <a:p>
            <a:pPr rtl="0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5327" y="5228111"/>
            <a:ext cx="5167313" cy="613287"/>
          </a:xfrm>
        </p:spPr>
        <p:txBody>
          <a:bodyPr rtlCol="0"/>
          <a:lstStyle/>
          <a:p>
            <a:pPr algn="l" rtl="0"/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40823219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廖顯紘  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40823231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黃仲甫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 rtl="0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</a:t>
            </a:r>
          </a:p>
        </p:txBody>
      </p:sp>
      <p:pic>
        <p:nvPicPr>
          <p:cNvPr id="8" name="圖片版面配置區 7" descr="坐在會議桌旁的一群人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odern Love" panose="04090805081005020601" pitchFamily="82" charset="0"/>
              </a:rPr>
              <a:t>主題</a:t>
            </a:r>
            <a:endParaRPr lang="en-US" altLang="zh-TW" dirty="0">
              <a:latin typeface="Modern Love" panose="04090805081005020601" pitchFamily="82" charset="0"/>
            </a:endParaRPr>
          </a:p>
          <a:p>
            <a:pPr rtl="0"/>
            <a:r>
              <a:rPr lang="zh-TW" altLang="en-US" dirty="0">
                <a:latin typeface="Modern Love" panose="04090805081005020601" pitchFamily="82" charset="0"/>
              </a:rPr>
              <a:t>設計動機</a:t>
            </a:r>
          </a:p>
          <a:p>
            <a:pPr rtl="0"/>
            <a:r>
              <a:rPr lang="zh-TW" altLang="en-US" dirty="0">
                <a:latin typeface="Modern Love" panose="04090805081005020601" pitchFamily="82" charset="0"/>
              </a:rPr>
              <a:t>構造原理</a:t>
            </a:r>
            <a:endParaRPr lang="en-US" altLang="zh-TW" dirty="0">
              <a:latin typeface="Modern Love" panose="04090805081005020601" pitchFamily="82" charset="0"/>
            </a:endParaRPr>
          </a:p>
          <a:p>
            <a:pPr rtl="0"/>
            <a:r>
              <a:rPr lang="zh-TW" altLang="en-US" dirty="0">
                <a:latin typeface="Modern Love" panose="04090805081005020601" pitchFamily="82" charset="0"/>
              </a:rPr>
              <a:t>討論模擬</a:t>
            </a:r>
            <a:endParaRPr lang="en-US" altLang="zh-TW" dirty="0">
              <a:latin typeface="Modern Love" panose="04090805081005020601" pitchFamily="82" charset="0"/>
            </a:endParaRPr>
          </a:p>
          <a:p>
            <a:pPr rtl="0"/>
            <a:r>
              <a:rPr lang="en-US" altLang="zh-TW" dirty="0">
                <a:latin typeface="Modern Love" panose="04090805081005020601" pitchFamily="82" charset="0"/>
              </a:rPr>
              <a:t>3D</a:t>
            </a:r>
            <a:r>
              <a:rPr lang="zh-TW" altLang="en-US" dirty="0">
                <a:latin typeface="Modern Love" panose="04090805081005020601" pitchFamily="82" charset="0"/>
              </a:rPr>
              <a:t>圖檔</a:t>
            </a:r>
          </a:p>
          <a:p>
            <a:pPr rtl="0"/>
            <a:r>
              <a:rPr lang="zh-TW" altLang="en-US" dirty="0">
                <a:latin typeface="Modern Love" panose="04090805081005020601" pitchFamily="82" charset="0"/>
              </a:rPr>
              <a:t>心得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dirty="0"/>
              <a:t>主題</a:t>
            </a:r>
            <a:r>
              <a:rPr lang="en-US" altLang="zh-TW" sz="4000" dirty="0"/>
              <a:t>:</a:t>
            </a:r>
            <a:r>
              <a:rPr lang="zh-TW" altLang="en-US" sz="4000" dirty="0"/>
              <a:t>格鬥機器人</a:t>
            </a:r>
          </a:p>
        </p:txBody>
      </p:sp>
      <p:pic>
        <p:nvPicPr>
          <p:cNvPr id="8" name="圖片版面配置區 7" descr="電腦程式碼特寫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zh-TW" altLang="en-US"/>
              <a:t>讓我們進行深入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設計動機</a:t>
            </a:r>
          </a:p>
        </p:txBody>
      </p:sp>
      <p:pic>
        <p:nvPicPr>
          <p:cNvPr id="5" name="圖片版面配置區 4" descr="各類人員在其上使用膝上型電腦的桌子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508" y="1439524"/>
            <a:ext cx="3017520" cy="464871"/>
          </a:xfrm>
        </p:spPr>
        <p:txBody>
          <a:bodyPr rtlCol="0"/>
          <a:lstStyle/>
          <a:p>
            <a:pPr rtl="0"/>
            <a:r>
              <a:rPr lang="zh-TW" altLang="en-US" dirty="0"/>
              <a:t>要做什麼</a:t>
            </a:r>
            <a:r>
              <a:rPr lang="en-US" altLang="zh-TW" dirty="0"/>
              <a:t>???????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362" y="2422485"/>
            <a:ext cx="4646246" cy="3334759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zh-TW" altLang="en-US" sz="2000" dirty="0">
                <a:latin typeface="SuperFrench" panose="00000400000000000000" pitchFamily="2" charset="2"/>
                <a:cs typeface="Biome Light" panose="020B0303030204020804" pitchFamily="34" charset="0"/>
              </a:rPr>
              <a:t>格鬥機器人的發源地美國，</a:t>
            </a:r>
            <a:r>
              <a:rPr lang="en-US" altLang="zh-TW" sz="2000" dirty="0" err="1">
                <a:latin typeface="SuperFrench" panose="00000400000000000000" pitchFamily="2" charset="2"/>
                <a:cs typeface="Biome Light" panose="020B0303030204020804" pitchFamily="34" charset="0"/>
              </a:rPr>
              <a:t>Battlebots</a:t>
            </a:r>
            <a:r>
              <a:rPr lang="zh-TW" altLang="en-US" sz="2000" dirty="0">
                <a:latin typeface="SuperFrench" panose="00000400000000000000" pitchFamily="2" charset="2"/>
                <a:cs typeface="Biome Light" panose="020B0303030204020804" pitchFamily="34" charset="0"/>
              </a:rPr>
              <a:t>是相當大的賽事，無數參賽選手為了賽事而努力，設計一屬於自己的機器人，比賽場地為個封閉的環境內有許多陷阱，選手必須靠自己的技巧及武器將對手機器人擊毀或丟向</a:t>
            </a:r>
            <a:r>
              <a:rPr lang="en-US" altLang="zh-TW" sz="2000" dirty="0">
                <a:latin typeface="SuperFrench" panose="00000400000000000000" pitchFamily="2" charset="2"/>
                <a:cs typeface="Biome Light" panose="020B0303030204020804" pitchFamily="34" charset="0"/>
              </a:rPr>
              <a:t>OUT</a:t>
            </a:r>
            <a:r>
              <a:rPr lang="zh-TW" altLang="en-US" sz="2000" dirty="0">
                <a:latin typeface="SuperFrench" panose="00000400000000000000" pitchFamily="2" charset="2"/>
                <a:cs typeface="Biome Light" panose="020B0303030204020804" pitchFamily="34" charset="0"/>
              </a:rPr>
              <a:t>區，覺得這個比賽很酷，便想做一部屬於自己的機器人。設計參考超重量級彈射機器人</a:t>
            </a:r>
            <a:r>
              <a:rPr lang="en-US" altLang="zh-TW" sz="2000" dirty="0">
                <a:solidFill>
                  <a:srgbClr val="FF0000"/>
                </a:solidFill>
                <a:latin typeface="SuperFrench" panose="00000400000000000000" pitchFamily="2" charset="2"/>
                <a:cs typeface="Biome Light" panose="020B0303030204020804" pitchFamily="34" charset="0"/>
              </a:rPr>
              <a:t>Toro</a:t>
            </a:r>
            <a:endParaRPr lang="zh-TW" altLang="en-US" sz="2000" dirty="0">
              <a:solidFill>
                <a:srgbClr val="FF0000"/>
              </a:solidFill>
              <a:latin typeface="SuperFrench" panose="00000400000000000000" pitchFamily="2" charset="2"/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656" y="-267650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構造原理</a:t>
            </a:r>
          </a:p>
        </p:txBody>
      </p:sp>
      <p:pic>
        <p:nvPicPr>
          <p:cNvPr id="13" name="圖片版面配置區 12" descr="桌上的電腦靠著磚牆的特寫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7914" y="1393647"/>
            <a:ext cx="2377440" cy="365125"/>
          </a:xfrm>
        </p:spPr>
        <p:txBody>
          <a:bodyPr rtlCol="0"/>
          <a:lstStyle/>
          <a:p>
            <a:pPr rtl="0"/>
            <a:r>
              <a:rPr lang="zh-TW" altLang="en-US" spc="300" dirty="0"/>
              <a:t>展望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5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FA65DE6-D603-49C6-B84D-EC00560EF69E}"/>
              </a:ext>
            </a:extLst>
          </p:cNvPr>
          <p:cNvSpPr txBox="1"/>
          <p:nvPr/>
        </p:nvSpPr>
        <p:spPr>
          <a:xfrm>
            <a:off x="6433072" y="1936376"/>
            <a:ext cx="4806428" cy="413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彈射機器人，他的問題是攻擊破壞性低，很難直接將對手擊殺，只能讓對手憑重力下來把自己摔壞或把對手丟進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OUT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區。彈射主要攻擊方式壓縮氣體沖入汽缸，汽缸快速反應，彈射板才能彈起來，它的力量是能夠把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110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公斤的機器人彈飛兩米多的一個高度，但是攻擊會隨著氣瓶裡氣壓的下降越來越小，而且次數有限，所以須在有線次數內打敗對手</a:t>
            </a: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zh-TW" altLang="en-US" sz="4800" spc="300" dirty="0"/>
              <a:t>討論模擬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F77966F-F9B1-47B3-8863-15D9EC4B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6" y="1262808"/>
            <a:ext cx="9680461" cy="52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4800" spc="300" dirty="0"/>
              <a:t>3D</a:t>
            </a:r>
            <a:r>
              <a:rPr lang="zh-TW" altLang="en-US" sz="4800" spc="300" dirty="0"/>
              <a:t>圖檔</a:t>
            </a:r>
            <a:endParaRPr lang="zh-TW" altLang="en-US" sz="480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956EDC-E91B-4466-BEF1-1651B35E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2087535"/>
            <a:ext cx="5638905" cy="29699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8469E1-4383-4F13-96D1-3BDEB1A5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05" y="2087535"/>
            <a:ext cx="5357338" cy="29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心得</a:t>
            </a:r>
          </a:p>
        </p:txBody>
      </p:sp>
      <p:pic>
        <p:nvPicPr>
          <p:cNvPr id="6" name="圖片版面配置區 5" descr="盯著磚牆上的藍圖的人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232400" cy="4208346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zh-TW" altLang="en-US" sz="2000" b="1" dirty="0"/>
              <a:t>在剛開始分組時，我們遇到了很多問題，而且必須在短時間內將成品模擬出來，透過多次討論、從外型尺寸、零件擺放的位置以及如何組裝零件，很多都要透過討論，才能將問題解決，由此可知分工對團隊的重要性，這次兩人分組所做的成品沒有到很完整，希望四人分組時能更好</a:t>
            </a:r>
            <a:endParaRPr lang="en-US" altLang="zh-TW" sz="2000" b="1" dirty="0"/>
          </a:p>
          <a:p>
            <a:pPr marL="0" indent="0" rtl="0">
              <a:buNone/>
            </a:pPr>
            <a:endParaRPr lang="en-US" altLang="zh-TW" sz="2000" b="1" dirty="0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版面配置區 7" descr="抽象影像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spc="300"/>
              <a:t>感謝您</a:t>
            </a:r>
          </a:p>
        </p:txBody>
      </p:sp>
      <p:pic>
        <p:nvPicPr>
          <p:cNvPr id="24" name="線上影像預留位置 23" descr="使用者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/>
      </p:pic>
      <p:pic>
        <p:nvPicPr>
          <p:cNvPr id="12" name="線上影像預留位置 11" descr="智慧型手機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線上影像預留位置 27" descr="信封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廖顯紘 黃仲甫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0800-092-000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mde.tw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345_TF55661986_Win32" id="{F2053545-95AB-4321-ABA5-FB93F3F3A557}" vid="{11143FFB-B9F2-43EE-94EC-75054182FEF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www.w3.org/XML/1998/namespace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技術簡報</Template>
  <TotalTime>384</TotalTime>
  <Words>334</Words>
  <Application>Microsoft Office PowerPoint</Application>
  <PresentationFormat>寬螢幕</PresentationFormat>
  <Paragraphs>43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Biome Light</vt:lpstr>
      <vt:lpstr>Microsoft JhengHei UI</vt:lpstr>
      <vt:lpstr>Modern Love</vt:lpstr>
      <vt:lpstr>Arial</vt:lpstr>
      <vt:lpstr>SuperFrench</vt:lpstr>
      <vt:lpstr>Wingdings</vt:lpstr>
      <vt:lpstr>Office 佈景主題</vt:lpstr>
      <vt:lpstr>協同產品產品設計實習</vt:lpstr>
      <vt:lpstr>議程</vt:lpstr>
      <vt:lpstr>主題:格鬥機器人</vt:lpstr>
      <vt:lpstr>設計動機</vt:lpstr>
      <vt:lpstr>構造原理</vt:lpstr>
      <vt:lpstr>討論模擬</vt:lpstr>
      <vt:lpstr>3D圖檔</vt:lpstr>
      <vt:lpstr>心得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協同產品產品設計實習</dc:title>
  <dc:creator>顯紘 廖</dc:creator>
  <cp:lastModifiedBy>仲甫 黃</cp:lastModifiedBy>
  <cp:revision>17</cp:revision>
  <dcterms:created xsi:type="dcterms:W3CDTF">2021-03-17T06:26:23Z</dcterms:created>
  <dcterms:modified xsi:type="dcterms:W3CDTF">2021-03-17T16:51:24Z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